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2" r:id="rId62"/>
    <p:sldId id="323" r:id="rId63"/>
    <p:sldId id="324" r:id="rId64"/>
    <p:sldId id="325" r:id="rId65"/>
    <p:sldId id="326" r:id="rId66"/>
    <p:sldId id="319" r:id="rId67"/>
    <p:sldId id="320" r:id="rId68"/>
    <p:sldId id="321" r:id="rId69"/>
    <p:sldId id="327" r:id="rId70"/>
    <p:sldId id="328" r:id="rId71"/>
    <p:sldId id="32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14C53-3009-4903-B636-DEAD22876368}">
          <p14:sldIdLst>
            <p14:sldId id="256"/>
            <p14:sldId id="257"/>
            <p14:sldId id="258"/>
            <p14:sldId id="262"/>
            <p14:sldId id="264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QL-Script" id="{A4618B65-79EA-41EB-90D1-E43127ED9980}">
          <p14:sldIdLst>
            <p14:sldId id="316"/>
          </p14:sldIdLst>
        </p14:section>
        <p14:section name="Flask" id="{EA30B1EB-0D4F-4CE6-AC85-9DFF9338D207}">
          <p14:sldIdLst>
            <p14:sldId id="317"/>
            <p14:sldId id="318"/>
            <p14:sldId id="322"/>
            <p14:sldId id="323"/>
            <p14:sldId id="324"/>
            <p14:sldId id="325"/>
            <p14:sldId id="326"/>
            <p14:sldId id="319"/>
            <p14:sldId id="320"/>
            <p14:sldId id="321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BBA3-0D74-0597-1351-A7F092ACB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2A248-75ED-1C7C-83EF-DE911936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9C7DC-58DA-8BA8-BE52-B054408C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46E5-D008-F3BC-E177-D2805025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0EFAD-66B7-6319-E918-7D0E6023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482F-4461-4DDD-8333-DE395E81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EBAA-9E54-F1A7-2EAC-1436F9BF7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72982-6CDD-0DAD-34ED-2B54D7C4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D865C-B1C2-D202-F363-511A1A9F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78F4-3A1C-585A-6287-C186F5AD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AC06C-E825-B710-71A6-C73235116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CF1C9-D480-57F3-0EE8-B64668A95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22B6-CF71-9BC2-4A87-46C44536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63321-3E47-3BB6-ACD4-AF710E63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578E6-6BEF-08E8-B23C-C0384A21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5656-3788-C5C4-E5C0-211F67C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B05E-5802-0449-D7FC-67B7DBDC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B8F03-8502-AA85-2368-F8C66AAD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BDA7E-63C4-3F40-0CB2-F79635D7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7AC-5FB9-C329-CDC3-EC6498C0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09FF-FC35-A454-43EA-4AFCCC91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E2E19-B910-888D-4D10-7B4B554D8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A1CE-9B0C-01C5-2F93-5F0F70F4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9F350-3819-D5CF-0296-0A262517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86853-425F-D016-513E-6800B5EB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2AA8-96B0-7B8C-53F5-5BF31D4E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052D-356F-69DE-54D6-D9D45CB07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A1D58-9670-1A08-718A-5EB880899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737F5-A01D-28F1-F07C-EC87F2B3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E9A04-28DC-D1B1-4ABB-843BBAB2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8012-EC2F-F74F-1B6E-BA8EDA6C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5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16CC-1B76-6F38-D08D-9EF1A32B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1CEE6-1717-D1DD-67D6-E15F7CA4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D83-1533-F1BB-1A85-9173B7AE0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41A2-B34D-254E-CAB6-FD00C7993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D73F5-5A74-3D55-7216-665A1D76B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C6125-65DB-BB10-310D-ADEDE964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57A11-BC44-E2C1-DE82-B9C589BA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4AEB8-F5D0-BCAD-6833-37EF3EB3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9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3852-22E4-31D6-E182-85412D6F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64C1F-1F88-CCCF-7126-ABE62059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3D06F-7559-5F51-729B-D0AC3A35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B72AB-1F5D-29DC-EED4-34FF7637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33B42-2CE4-4633-3A1E-C1F3B391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E7702-1727-9FE6-4D21-EB6274B5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AEF8-91F1-606E-A561-866E1EFB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31DA-262A-B245-1AC2-B996C76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9EBD-9644-C5BB-C077-ABDE4964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3B95F-CE67-CCB0-9099-E5F79BD62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C99DE-F1AC-BC81-8FC1-2F867093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9F83-4B21-113B-FF3D-EB01949E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FE669-A622-9605-AE4F-79D1E654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618B-3A19-6721-0B78-D00D4951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37DFB-12C8-D881-EAA9-A37A8A0F6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5997-9BE6-8335-9E23-ABEA7FF44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391D3-33A4-13FD-42A4-A2B58D50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366C-D29F-EF6E-12C4-6D920707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907BB-F639-5846-6BAA-E33FBCF7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DC13F-D82F-66FD-DAB0-8875A2AD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631B5-E01A-C725-39E4-173403078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7BDB4-98A1-BEE1-D49E-B22F945DB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087B9-12B8-4BED-857E-D8A3CD0C21C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02203-F088-3D6E-8E56-9BAB4EE04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D012-BFC3-AF0E-AA80-CD36D17A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A11C4-7396-4A52-A636-B6F403249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wnloads/install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.mysql.com/downloads/installer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FA000E-7DB1-F5CD-AFCC-00A1FA03D911}"/>
              </a:ext>
            </a:extLst>
          </p:cNvPr>
          <p:cNvSpPr txBox="1"/>
          <p:nvPr/>
        </p:nvSpPr>
        <p:spPr>
          <a:xfrm>
            <a:off x="382654" y="1536955"/>
            <a:ext cx="80193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https://dev.mysql.com/downloads/installer/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61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611342" y="694944"/>
            <a:ext cx="148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Root account: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611341" y="111295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Password: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246812" y="694944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246811" y="111295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@Obama123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86168-0209-1362-23E1-B2F3384C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25" y="104503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611342" y="69494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611341" y="111295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Password: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246812" y="69494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obama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246811" y="111295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@Obama123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BB63D-417A-3454-9425-68D02F8E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535" y="1897599"/>
            <a:ext cx="5783986" cy="440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3AC35-3095-00C5-FE4C-4BCCA3B5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86" y="1020534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F8294-AA81-31D3-AAEF-F7F2C4AC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1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15C5F-6C30-A6DE-C3AC-DC5682DE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BE9C1-1419-5A3C-E11E-831C38B1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1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137DC-3AD8-9866-281D-952B73F4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E7C77-B805-8D58-FA38-C16CF6B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6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04843-B2F4-D68F-DD66-2B34A8E5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03F11-BC8D-1AB1-C9D5-4ED3DBB2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37598-CFEF-E3C1-1FD1-3775285C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2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FA000E-7DB1-F5CD-AFCC-00A1FA03D911}"/>
              </a:ext>
            </a:extLst>
          </p:cNvPr>
          <p:cNvSpPr txBox="1"/>
          <p:nvPr/>
        </p:nvSpPr>
        <p:spPr>
          <a:xfrm>
            <a:off x="304277" y="397874"/>
            <a:ext cx="80193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https://dev.mysql.com/downloads/installer/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81D0-0225-7DE6-5906-7D099906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91" y="931498"/>
            <a:ext cx="8504005" cy="56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1625F-99A0-6013-810A-17808F36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0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DED4F-7C13-1E58-4870-B4DAED66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2" y="-188105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9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F3400-BBE3-9084-A14F-1F05AA25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58347-3643-1405-C29F-5C9C539F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FE7F7-8514-E927-88DC-470DCCE0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4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15DAD-2629-236A-EEB2-9D7FA627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FC96C-AED0-5F14-C747-B904B736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52FFD-1714-8BDF-E71F-B218CB357B35}"/>
              </a:ext>
            </a:extLst>
          </p:cNvPr>
          <p:cNvSpPr/>
          <p:nvPr/>
        </p:nvSpPr>
        <p:spPr>
          <a:xfrm>
            <a:off x="2779776" y="4153989"/>
            <a:ext cx="266482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13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749F2-3A66-4B53-B331-415C4037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5" y="0"/>
            <a:ext cx="1093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1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25207-4B44-5594-7CA2-F0B4E044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07"/>
            <a:ext cx="12192000" cy="62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B3339-743F-DD41-AD16-86813239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13" y="867374"/>
            <a:ext cx="8246847" cy="5947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9CF76-C68D-5964-9636-E3EC8D8BD7D9}"/>
              </a:ext>
            </a:extLst>
          </p:cNvPr>
          <p:cNvSpPr txBox="1"/>
          <p:nvPr/>
        </p:nvSpPr>
        <p:spPr>
          <a:xfrm>
            <a:off x="950976" y="292608"/>
            <a:ext cx="21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91381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2705E-99D3-C11B-49FA-9090EE79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73" y="373847"/>
            <a:ext cx="7731166" cy="63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8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FB881-0C7A-B534-C25F-846EEFC7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07"/>
            <a:ext cx="12192000" cy="62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61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7B4BB-CCDC-6274-AE17-6656DCA9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E0F40-1799-4ACA-0D36-EB192440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6C289-CA97-7467-0E4A-440C953C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" y="112407"/>
            <a:ext cx="12192000" cy="63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44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59946-DF8F-F400-86A6-5F89131AD347}"/>
              </a:ext>
            </a:extLst>
          </p:cNvPr>
          <p:cNvSpPr txBox="1"/>
          <p:nvPr/>
        </p:nvSpPr>
        <p:spPr>
          <a:xfrm>
            <a:off x="433687" y="475488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322FA-47C1-8A49-D25A-10220E30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5" y="0"/>
            <a:ext cx="8402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5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27D622-D746-A994-2AC4-CD5E34D5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848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A27F5-6FDD-EBF7-19B3-BB472299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57225"/>
            <a:ext cx="10058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3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322D2-5935-CA19-7F8E-00F291F1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92" y="0"/>
            <a:ext cx="908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D72D3-1B0C-0708-9BC5-8C2304CD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92" y="0"/>
            <a:ext cx="908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7985-AAD1-A621-78AD-13E14DF0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68" y="0"/>
            <a:ext cx="3356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111E44-3E3E-B748-DDDC-CCE0BDFC9C0F}"/>
              </a:ext>
            </a:extLst>
          </p:cNvPr>
          <p:cNvSpPr txBox="1"/>
          <p:nvPr/>
        </p:nvSpPr>
        <p:spPr>
          <a:xfrm>
            <a:off x="367067" y="147130"/>
            <a:ext cx="60951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Installing MySQL Server:</a:t>
            </a:r>
          </a:p>
          <a:p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mysql-installer-community-8.0.32.0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DECD2-36D8-D8BF-C055-89C01EBC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6" y="1008904"/>
            <a:ext cx="7610430" cy="57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6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D94EC-A021-61FC-542B-A8014E18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26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33B3F-CDB7-940A-D7E7-AB9085EA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7" y="177654"/>
            <a:ext cx="847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F480F-7207-C967-9F3E-2B2795B0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7" y="0"/>
            <a:ext cx="920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8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E9B43-71A5-B3D3-E900-8FA09FA7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57225"/>
            <a:ext cx="10058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94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180B3-D575-F179-BF61-C751B7BA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63" y="41802"/>
            <a:ext cx="908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7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EF42C-3C08-0904-4CE9-073DA0F7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92" y="0"/>
            <a:ext cx="908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7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D0D23-75FD-619C-7A19-5D960934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0" y="94053"/>
            <a:ext cx="2419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37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52CD3-4994-E90C-3339-DAB828A2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6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9F68-17A1-A2D6-3899-C55AE62E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7" y="0"/>
            <a:ext cx="920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2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42583-B97A-1977-C13F-BC323CF1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63" y="0"/>
            <a:ext cx="8224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381DC2-E06E-580F-BC71-2727C3E4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41" y="281708"/>
            <a:ext cx="8752997" cy="66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66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2EFDE-6913-DEE4-2905-AB20A0F9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7" y="0"/>
            <a:ext cx="1040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9B0BA-31F2-9718-A714-FEF3FF54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7" y="0"/>
            <a:ext cx="1040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1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68627-117E-5967-CE75-47150398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7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93FF1-B2F4-FC32-F919-78149F09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8"/>
            <a:ext cx="12192000" cy="66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90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9085D-BA45-A056-D37C-DB9A9E91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2" y="0"/>
            <a:ext cx="10275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9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34CD-6A83-ADD1-0E69-28FEA75A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2" y="0"/>
            <a:ext cx="10275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51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61843-6D1F-39D4-7594-070B934C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5"/>
            <a:ext cx="12192000" cy="65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55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25B2D-FEBD-F5D6-03E1-33CF90F0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56E36-4052-FED1-ED9A-A245E63EC59E}"/>
              </a:ext>
            </a:extLst>
          </p:cNvPr>
          <p:cNvSpPr txBox="1"/>
          <p:nvPr/>
        </p:nvSpPr>
        <p:spPr>
          <a:xfrm>
            <a:off x="386661" y="501614"/>
            <a:ext cx="2424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Select</a:t>
            </a:r>
          </a:p>
          <a:p>
            <a:r>
              <a:rPr lang="en-US" sz="2800"/>
              <a:t>Insert</a:t>
            </a:r>
          </a:p>
          <a:p>
            <a:r>
              <a:rPr lang="en-US" sz="2800"/>
              <a:t>Update</a:t>
            </a:r>
          </a:p>
          <a:p>
            <a:r>
              <a:rPr lang="en-US" sz="2800"/>
              <a:t>Delete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70568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3816F8-CDEF-F633-9465-89008448794F}"/>
              </a:ext>
            </a:extLst>
          </p:cNvPr>
          <p:cNvSpPr txBox="1"/>
          <p:nvPr/>
        </p:nvSpPr>
        <p:spPr>
          <a:xfrm>
            <a:off x="331694" y="214263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pip install flask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4FFDF-8AF2-B472-4B74-B145E0FCA865}"/>
              </a:ext>
            </a:extLst>
          </p:cNvPr>
          <p:cNvSpPr txBox="1"/>
          <p:nvPr/>
        </p:nvSpPr>
        <p:spPr>
          <a:xfrm>
            <a:off x="331694" y="987933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pip install flask-mysql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8DBDD-AC1E-E199-C622-72B991D32871}"/>
              </a:ext>
            </a:extLst>
          </p:cNvPr>
          <p:cNvSpPr txBox="1"/>
          <p:nvPr/>
        </p:nvSpPr>
        <p:spPr>
          <a:xfrm>
            <a:off x="4975411" y="214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 flask import Flask, render_template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E0E8-2A46-3106-8E73-EA2D1F688396}"/>
              </a:ext>
            </a:extLst>
          </p:cNvPr>
          <p:cNvSpPr txBox="1"/>
          <p:nvPr/>
        </p:nvSpPr>
        <p:spPr>
          <a:xfrm>
            <a:off x="4975411" y="10560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 flaskext.mysql import MySQL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CA52B-7C96-5460-359F-C207878A24BF}"/>
              </a:ext>
            </a:extLst>
          </p:cNvPr>
          <p:cNvSpPr txBox="1"/>
          <p:nvPr/>
        </p:nvSpPr>
        <p:spPr>
          <a:xfrm>
            <a:off x="331694" y="1738265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pip install markupsafe==2.0.1</a:t>
            </a:r>
          </a:p>
        </p:txBody>
      </p:sp>
    </p:spTree>
    <p:extLst>
      <p:ext uri="{BB962C8B-B14F-4D97-AF65-F5344CB8AC3E}">
        <p14:creationId xmlns:p14="http://schemas.microsoft.com/office/powerpoint/2010/main" val="231900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FA0E8-C2AE-B946-7245-9F390886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7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1914C9D-B06E-827F-89EA-D0F74C035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706" y="151179"/>
            <a:ext cx="5511509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358588" y="277906"/>
            <a:ext cx="154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Student</a:t>
            </a:r>
          </a:p>
        </p:txBody>
      </p:sp>
    </p:spTree>
    <p:extLst>
      <p:ext uri="{BB962C8B-B14F-4D97-AF65-F5344CB8AC3E}">
        <p14:creationId xmlns:p14="http://schemas.microsoft.com/office/powerpoint/2010/main" val="230811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57F6928-B16A-3071-BE31-E9CF084A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6541" y="343905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ID,Code,Name from student"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cursor.fetchmany(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17B31-7487-BEFF-C285-42D080D34E33}"/>
              </a:ext>
            </a:extLst>
          </p:cNvPr>
          <p:cNvSpPr txBox="1"/>
          <p:nvPr/>
        </p:nvSpPr>
        <p:spPr>
          <a:xfrm>
            <a:off x="358588" y="27790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Many Student</a:t>
            </a:r>
          </a:p>
        </p:txBody>
      </p:sp>
    </p:spTree>
    <p:extLst>
      <p:ext uri="{BB962C8B-B14F-4D97-AF65-F5344CB8AC3E}">
        <p14:creationId xmlns:p14="http://schemas.microsoft.com/office/powerpoint/2010/main" val="3735877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9726E-503D-8B17-7C53-EE8EE419E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165" y="268595"/>
            <a:ext cx="4749442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cursor.fetchone()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(data)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D12A7-012F-AC28-33E9-B69855D46480}"/>
              </a:ext>
            </a:extLst>
          </p:cNvPr>
          <p:cNvSpPr txBox="1"/>
          <p:nvPr/>
        </p:nvSpPr>
        <p:spPr>
          <a:xfrm>
            <a:off x="358588" y="277906"/>
            <a:ext cx="198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One Student</a:t>
            </a:r>
          </a:p>
        </p:txBody>
      </p:sp>
    </p:spTree>
    <p:extLst>
      <p:ext uri="{BB962C8B-B14F-4D97-AF65-F5344CB8AC3E}">
        <p14:creationId xmlns:p14="http://schemas.microsoft.com/office/powerpoint/2010/main" val="87967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D86C24-C2D0-B48B-47AD-9E305F4E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117" y="128752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order by name desc"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7F347-A5EC-3E07-AF64-56D4350A54AB}"/>
              </a:ext>
            </a:extLst>
          </p:cNvPr>
          <p:cNvSpPr txBox="1"/>
          <p:nvPr/>
        </p:nvSpPr>
        <p:spPr>
          <a:xfrm>
            <a:off x="358588" y="277906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Order Student</a:t>
            </a:r>
          </a:p>
        </p:txBody>
      </p:sp>
    </p:spTree>
    <p:extLst>
      <p:ext uri="{BB962C8B-B14F-4D97-AF65-F5344CB8AC3E}">
        <p14:creationId xmlns:p14="http://schemas.microsoft.com/office/powerpoint/2010/main" val="1979181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0D9BF2-8E9E-817F-555E-5DFCAB9CA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953" y="236328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where Code='789'"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5FEDC-BD01-A56B-412E-6BD125386A51}"/>
              </a:ext>
            </a:extLst>
          </p:cNvPr>
          <p:cNvSpPr txBox="1"/>
          <p:nvPr/>
        </p:nvSpPr>
        <p:spPr>
          <a:xfrm>
            <a:off x="358588" y="277906"/>
            <a:ext cx="222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Where Student</a:t>
            </a:r>
          </a:p>
        </p:txBody>
      </p:sp>
    </p:spTree>
    <p:extLst>
      <p:ext uri="{BB962C8B-B14F-4D97-AF65-F5344CB8AC3E}">
        <p14:creationId xmlns:p14="http://schemas.microsoft.com/office/powerpoint/2010/main" val="1397278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A54C2-992A-99E2-5890-C7FDBEC180BB}"/>
              </a:ext>
            </a:extLst>
          </p:cNvPr>
          <p:cNvSpPr txBox="1"/>
          <p:nvPr/>
        </p:nvSpPr>
        <p:spPr>
          <a:xfrm>
            <a:off x="358588" y="277906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Paging Student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E37F6E-8090-7319-43C0-D389A80C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517" y="15564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LIMIT 4 OFFSET 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15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358588" y="277906"/>
            <a:ext cx="19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Insert One 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67B2A-7663-DE3B-0841-69CED72E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245" y="151179"/>
            <a:ext cx="5511509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(code,name) values (%s,%s)"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"SV01"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52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358588" y="27790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Insert Many Student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CDFCEC-AF82-E1E7-A053-6EB8A175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012" y="132344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(code,name) values (%s,%s)"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val=[(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"Pham Dieu"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"SV04"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"SV05"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"Man Nhi"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cursor.executemany(sql,val)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00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ECFA36C-6500-3588-B9BA-B151AE29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871" y="30804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name='Pham Tang'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360D-8808-0A0E-AFB9-DF68E69D49C7}"/>
              </a:ext>
            </a:extLst>
          </p:cNvPr>
          <p:cNvSpPr txBox="1"/>
          <p:nvPr/>
        </p:nvSpPr>
        <p:spPr>
          <a:xfrm>
            <a:off x="358588" y="277906"/>
            <a:ext cx="210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 One Student</a:t>
            </a:r>
          </a:p>
        </p:txBody>
      </p:sp>
    </p:spTree>
    <p:extLst>
      <p:ext uri="{BB962C8B-B14F-4D97-AF65-F5344CB8AC3E}">
        <p14:creationId xmlns:p14="http://schemas.microsoft.com/office/powerpoint/2010/main" val="2518410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2EF114-CADE-A0EE-5B07-FE7E8034D8D8}"/>
              </a:ext>
            </a:extLst>
          </p:cNvPr>
          <p:cNvSpPr txBox="1"/>
          <p:nvPr/>
        </p:nvSpPr>
        <p:spPr>
          <a:xfrm>
            <a:off x="358588" y="277906"/>
            <a:ext cx="29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 SQL Injection Student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EFDFA5-4485-A8F1-CAC7-11EE2FA1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094" y="143994"/>
            <a:ext cx="4749442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name=%s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'Pham Tang'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'789'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5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C28B1-2722-8801-F9C6-8517B85F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8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D4778-13C1-0748-D6A4-E7311A012587}"/>
              </a:ext>
            </a:extLst>
          </p:cNvPr>
          <p:cNvSpPr txBox="1"/>
          <p:nvPr/>
        </p:nvSpPr>
        <p:spPr>
          <a:xfrm>
            <a:off x="358588" y="277906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Delete Student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0D4AA8-E4ED-4F1E-F8DB-F2FD974CA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894" y="119787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41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C81FC-94A7-FF5B-116F-95F8814E6AAD}"/>
              </a:ext>
            </a:extLst>
          </p:cNvPr>
          <p:cNvSpPr txBox="1"/>
          <p:nvPr/>
        </p:nvSpPr>
        <p:spPr>
          <a:xfrm>
            <a:off x="358588" y="277906"/>
            <a:ext cx="29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 SQL Injection Student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227BDA4-7B74-41AD-A5EB-C059F218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459" y="123380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"789"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253E0-CB1B-A7B6-155D-22A97C97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3" y="-36576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8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5F402-5884-7B54-ED38-5991526C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5" y="0"/>
            <a:ext cx="90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6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2940</Words>
  <Application>Microsoft Office PowerPoint</Application>
  <PresentationFormat>Widescreen</PresentationFormat>
  <Paragraphs>47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 Unicode MS</vt:lpstr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Duy Thanh</dc:creator>
  <cp:lastModifiedBy>Main</cp:lastModifiedBy>
  <cp:revision>191</cp:revision>
  <dcterms:created xsi:type="dcterms:W3CDTF">2023-02-07T15:03:58Z</dcterms:created>
  <dcterms:modified xsi:type="dcterms:W3CDTF">2023-02-08T07:39:04Z</dcterms:modified>
</cp:coreProperties>
</file>